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700"/>
  </p:normalViewPr>
  <p:slideViewPr>
    <p:cSldViewPr snapToGrid="0" snapToObjects="1">
      <p:cViewPr varScale="1">
        <p:scale>
          <a:sx n="128" d="100"/>
          <a:sy n="128" d="100"/>
        </p:scale>
        <p:origin x="1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7BCEB91-BC9B-6C4C-BB14-807227A512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15C690C-7C68-8D45-B563-E2F060376D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FFDB6C9-C062-9A46-BB77-9333187AA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769B8AF-1DE8-7448-A76F-0CDEF6CAD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FD7943-4A97-F741-A771-1F83643C7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640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18FC6B2-2716-5F4F-9569-584612726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4345E1D-6889-384D-819A-F31862835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0536CD-0236-B044-A08E-B8198235F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43F2873-F493-714C-AD96-B12456C5C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108E77-CEA8-E64F-BC49-2A745F93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836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63CA3B2-00BE-4A4A-9213-FDBA63066F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05CCB35-5C42-7D4A-B9F4-E132785F27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016B9E7-F5D1-3E4D-BE88-FA8829642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C430D5F-4501-4C4F-9089-2DAF4885F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86C98FB-BED4-EC4A-A7CE-5762E522D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978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C7D06A0-2A40-4442-88A6-94C286940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FCCE06-1B8D-0F46-8B91-94B5B6C9A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82A2E09-3657-7949-A993-C96E8CBAA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548D51E-19FA-1647-B6AC-AEB7E2E28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1D310EB-1293-AE47-8601-743FB37B8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6768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218E2E3-B716-9C48-B12C-78903ED8F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37DC47D-9555-2F44-8470-3E61C7C10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6754C-6633-6945-B499-8DD234BD8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9E6E451-EE3C-A347-9D97-B3E171799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88B9E-1414-484B-8477-4800217F0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8260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4B2DC07-1DCE-F44C-B67C-524250E1F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930B4D-4680-0543-894B-D4868784FB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4DB95C2-5F00-DC4B-BAB7-847804CBC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3C29786-AFD4-9E4A-BA11-74B3664DA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57A46DF-74E9-5643-BD20-464D28119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8884EA4-0095-7C47-85A7-E2E280180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05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769E7F7-AE08-5B45-8101-360A45DCD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D7B803D-0D83-F047-9AFA-97664E120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25750C1-82F6-5149-B9A2-0BE4D9F2B4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1C46ACF-E569-304D-A29B-CF79BC23B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2CECB6-F68C-D446-ABA7-A1B7A26EBD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4F08103-8AAE-8948-99E7-9B27F7443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BC43FDE-C53B-9E4D-9870-70BCEB12F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5A5F663-39A9-264E-99CD-6F7305873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495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B26EBA2-033A-3246-9834-E6FD7FF7B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8C70481-82B9-C747-A565-3F3749B3F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A705534-6B41-2545-AF2D-ED2F9983B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F3F4297-537E-AF4C-B1D2-CD20C7FC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770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CD99CCE-2A1E-BC40-8CED-E7544034B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C281B01-B1C8-BD42-927F-F0F3614FF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DECABC5-3A98-BC46-A99A-F6EE0B9B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23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DADBB97-1FD6-444E-8C77-288D6942F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4FFE09-6E8C-E640-9C0E-C31ABFEB2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02DFD7B-D47B-034D-B03C-2DD7E06F4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C036D54-026D-7544-9748-2A1613F06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CCEEC21-2DA3-E44A-A843-E645CE2A0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8AD775A-B6C6-A346-B98C-BA0EC9C16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751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850FA29-973D-E54D-889F-BF4523093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E803143-A137-EA4E-9A46-3C2412608E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60626E8-3B8F-6B4E-B4A3-6E461A19B0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DEEA207-27E0-054D-A21D-A6FA4B6E3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D80602D-47E8-3E4B-A672-E00889524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7291F64-4599-DF46-AF2A-2932B1E27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622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0C8F4D0-5BFE-0748-9A9B-0F904C1C2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096CF9B-FDB6-B549-84E8-1B3F537C4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2398CBC-7C99-3545-B6CF-0F002FF29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B8E86-2574-D44D-B064-4DD272EFE6A9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026DFE0-3367-C54D-B935-90F74DA2E3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472C755-5BEF-8F45-A864-8449B4452A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AFC74-F8C3-C84A-8750-A5CF93BB90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5604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A84ABE9A-E50E-EF45-BF5D-6B5E4549F1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75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242C53F0-18D2-BC40-B717-319FEBF9CB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134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MAC Notebook</cp:lastModifiedBy>
  <cp:revision>1</cp:revision>
  <dcterms:created xsi:type="dcterms:W3CDTF">2024-02-19T10:08:18Z</dcterms:created>
  <dcterms:modified xsi:type="dcterms:W3CDTF">2024-02-19T10:37:20Z</dcterms:modified>
</cp:coreProperties>
</file>